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2"/>
  </p:notesMasterIdLst>
  <p:sldIdLst>
    <p:sldId id="263" r:id="rId2"/>
    <p:sldId id="265" r:id="rId3"/>
    <p:sldId id="264" r:id="rId4"/>
    <p:sldId id="256" r:id="rId5"/>
    <p:sldId id="258" r:id="rId6"/>
    <p:sldId id="259" r:id="rId7"/>
    <p:sldId id="260" r:id="rId8"/>
    <p:sldId id="261" r:id="rId9"/>
    <p:sldId id="262" r:id="rId10"/>
    <p:sldId id="266" r:id="rId11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8709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5946" y="1737361"/>
            <a:ext cx="10590790" cy="3995497"/>
          </a:xfrm>
        </p:spPr>
        <p:txBody>
          <a:bodyPr anchor="b"/>
          <a:lstStyle>
            <a:lvl1pPr>
              <a:defRPr sz="8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5946" y="5732856"/>
            <a:ext cx="10590790" cy="1033704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2/3/2024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28572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5760704"/>
            <a:ext cx="10590788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85946" y="822960"/>
            <a:ext cx="10590790" cy="436879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7" y="6440790"/>
            <a:ext cx="10590787" cy="592454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74261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737360"/>
            <a:ext cx="10590791" cy="2377440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10590791" cy="283464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20849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762" y="1737360"/>
            <a:ext cx="9599178" cy="2788049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2316481" y="4525409"/>
            <a:ext cx="8735579" cy="410609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68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5220788"/>
            <a:ext cx="10590791" cy="201168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77954" y="1165504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96588" y="3136545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0357404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3749041"/>
            <a:ext cx="10590792" cy="198381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5732857"/>
            <a:ext cx="10590791" cy="1032480"/>
          </a:xfrm>
        </p:spPr>
        <p:txBody>
          <a:bodyPr anchor="t"/>
          <a:lstStyle>
            <a:lvl1pPr marL="0" indent="0" algn="l">
              <a:buNone/>
              <a:defRPr sz="24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60717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9537" y="2377440"/>
            <a:ext cx="353623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782956" y="3200400"/>
            <a:ext cx="3512820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0392" y="2377440"/>
            <a:ext cx="352348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647727" y="3200400"/>
            <a:ext cx="3536153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2377440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8549640" y="3200400"/>
            <a:ext cx="3518536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2/3/2024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0215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956" y="5101139"/>
            <a:ext cx="352806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82956" y="2651760"/>
            <a:ext cx="352806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782956" y="5792654"/>
            <a:ext cx="3528060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7251" y="5101139"/>
            <a:ext cx="351663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667249" y="2651760"/>
            <a:ext cx="351663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665627" y="5792653"/>
            <a:ext cx="3521287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5101139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549639" y="2651760"/>
            <a:ext cx="3518536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8549491" y="5792650"/>
            <a:ext cx="3523196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2/3/2024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26987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51562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65055" y="516256"/>
            <a:ext cx="2103121" cy="699135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82956" y="1064897"/>
            <a:ext cx="8907779" cy="644270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366954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7307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05355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3434080"/>
            <a:ext cx="10590788" cy="229877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6" y="5732857"/>
            <a:ext cx="10590790" cy="1032480"/>
          </a:xfrm>
        </p:spPr>
        <p:txBody>
          <a:bodyPr anchor="t"/>
          <a:lstStyle>
            <a:lvl1pPr marL="0" indent="0" algn="l">
              <a:buNone/>
              <a:defRPr sz="24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90196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3975" y="2472690"/>
            <a:ext cx="5275607" cy="503491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5392" y="2467311"/>
            <a:ext cx="5275609" cy="5040294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78935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286000"/>
            <a:ext cx="527560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2397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5395" y="2286000"/>
            <a:ext cx="5275607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539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12098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2/3/2024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65734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2/3/2024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44629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4" y="1737360"/>
            <a:ext cx="4081277" cy="1737360"/>
          </a:xfrm>
        </p:spPr>
        <p:txBody>
          <a:bodyPr anchor="b"/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540" y="1737360"/>
            <a:ext cx="6235196" cy="5486400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4" y="3755137"/>
            <a:ext cx="4081276" cy="3474719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2/3/2024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3193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689" y="2225030"/>
            <a:ext cx="6111487" cy="1889770"/>
          </a:xfrm>
        </p:spPr>
        <p:txBody>
          <a:bodyPr anchor="b">
            <a:normAutofit/>
          </a:bodyPr>
          <a:lstStyle>
            <a:lvl1pPr algn="l">
              <a:defRPr sz="432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39455" y="1371600"/>
            <a:ext cx="3840480" cy="548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6101975" cy="1645920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86713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3203623"/>
            <a:ext cx="4844414" cy="5025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3470817"/>
            <a:ext cx="1826894" cy="2838544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0330814" y="2011680"/>
            <a:ext cx="3383280" cy="338328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9599295" y="1"/>
            <a:ext cx="1924064" cy="13696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0327054" y="7315200"/>
            <a:ext cx="1192481" cy="9144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463502"/>
            <a:ext cx="10735849" cy="503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2/3/2024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2423049" y="354876"/>
            <a:ext cx="1005839" cy="9212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36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6427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504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6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2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0072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3E50B2-A8E2-A253-C812-DC02DE476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C2962B-0818-EBDD-A924-CBFEF9084FA9}"/>
              </a:ext>
            </a:extLst>
          </p:cNvPr>
          <p:cNvSpPr txBox="1"/>
          <p:nvPr/>
        </p:nvSpPr>
        <p:spPr>
          <a:xfrm>
            <a:off x="2999678" y="50409"/>
            <a:ext cx="9244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chemeClr val="bg2"/>
                </a:solidFill>
              </a:rPr>
              <a:t>SECURE FILE SHARING SYSTEM</a:t>
            </a:r>
          </a:p>
        </p:txBody>
      </p:sp>
      <p:pic>
        <p:nvPicPr>
          <p:cNvPr id="7" name="Graphic 6" descr="Send with solid fill">
            <a:extLst>
              <a:ext uri="{FF2B5EF4-FFF2-40B4-BE49-F238E27FC236}">
                <a16:creationId xmlns:a16="http://schemas.microsoft.com/office/drawing/2014/main" id="{792E4DEA-C411-2C83-43C3-61891151B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3152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4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32 0.00386 L 0.96267 -0.93499 L 0.95964 -0.92824 L 0.98861 -0.90258 " pathEditMode="relative" ptsTypes="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DD8376-CCF9-49F1-C759-E97F3C877F87}"/>
              </a:ext>
            </a:extLst>
          </p:cNvPr>
          <p:cNvSpPr txBox="1"/>
          <p:nvPr/>
        </p:nvSpPr>
        <p:spPr>
          <a:xfrm>
            <a:off x="4371278" y="2899317"/>
            <a:ext cx="62000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dirty="0">
                <a:latin typeface="Blackadder ITC" panose="04020505051007020D02" pitchFamily="82" charset="0"/>
              </a:rPr>
              <a:t>Thank You </a:t>
            </a:r>
            <a:r>
              <a:rPr lang="en-IN" sz="9600" dirty="0">
                <a:sym typeface="Wingdings" panose="05000000000000000000" pitchFamily="2" charset="2"/>
              </a:rPr>
              <a:t>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2227805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9E14C8-E22C-CDDA-DC4B-706498755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4630401" cy="82295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838A48-D7E2-60CE-E2CE-3F9E8A5AA91D}"/>
              </a:ext>
            </a:extLst>
          </p:cNvPr>
          <p:cNvSpPr txBox="1"/>
          <p:nvPr/>
        </p:nvSpPr>
        <p:spPr>
          <a:xfrm>
            <a:off x="3133492" y="2556292"/>
            <a:ext cx="91886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b="1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ShareWithMe</a:t>
            </a:r>
            <a:r>
              <a:rPr lang="en-IN" sz="9600" b="1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</a:t>
            </a:r>
            <a:endParaRPr lang="en-IN" sz="9600" b="1" dirty="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455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B1A316-2795-AAF4-FAB1-DCBBF0B15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916"/>
            <a:ext cx="14630400" cy="843961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FE938E-DDA1-E776-E290-6D5D7A82F544}"/>
              </a:ext>
            </a:extLst>
          </p:cNvPr>
          <p:cNvSpPr/>
          <p:nvPr/>
        </p:nvSpPr>
        <p:spPr>
          <a:xfrm>
            <a:off x="1137424" y="1471962"/>
            <a:ext cx="4750420" cy="3891776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7E917-C880-4646-B61B-84BDCCCEFCD9}"/>
              </a:ext>
            </a:extLst>
          </p:cNvPr>
          <p:cNvSpPr txBox="1"/>
          <p:nvPr/>
        </p:nvSpPr>
        <p:spPr>
          <a:xfrm>
            <a:off x="1137424" y="1794004"/>
            <a:ext cx="4460487" cy="2923877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4000" b="1" dirty="0"/>
              <a:t>PROJECT DETAILS:</a:t>
            </a:r>
          </a:p>
          <a:p>
            <a:endParaRPr lang="en-IN" b="1" dirty="0"/>
          </a:p>
          <a:p>
            <a:r>
              <a:rPr lang="en-US" dirty="0"/>
              <a:t>Project number – 06</a:t>
            </a:r>
          </a:p>
          <a:p>
            <a:endParaRPr lang="en-US" dirty="0"/>
          </a:p>
          <a:p>
            <a:r>
              <a:rPr lang="en-US" b="1" dirty="0"/>
              <a:t>Mentor Details:</a:t>
            </a:r>
          </a:p>
          <a:p>
            <a:endParaRPr lang="en-US" b="1" dirty="0"/>
          </a:p>
          <a:p>
            <a:r>
              <a:rPr lang="en-US" dirty="0"/>
              <a:t>Employee number-</a:t>
            </a:r>
          </a:p>
          <a:p>
            <a:r>
              <a:rPr lang="en-US" dirty="0"/>
              <a:t>Employee name – </a:t>
            </a:r>
            <a:endParaRPr lang="en-IN" dirty="0"/>
          </a:p>
          <a:p>
            <a:endParaRPr lang="en-IN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EE891D-5CC0-A206-2A09-8911882FF883}"/>
              </a:ext>
            </a:extLst>
          </p:cNvPr>
          <p:cNvSpPr/>
          <p:nvPr/>
        </p:nvSpPr>
        <p:spPr>
          <a:xfrm>
            <a:off x="6668429" y="1471961"/>
            <a:ext cx="4750420" cy="3891776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924492-3DF2-D422-B734-1FB42F1CB724}"/>
              </a:ext>
            </a:extLst>
          </p:cNvPr>
          <p:cNvSpPr txBox="1"/>
          <p:nvPr/>
        </p:nvSpPr>
        <p:spPr>
          <a:xfrm>
            <a:off x="6791093" y="1794004"/>
            <a:ext cx="4326673" cy="3262432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/>
              <a:t>TEAM DETAILS :</a:t>
            </a:r>
          </a:p>
          <a:p>
            <a:endParaRPr lang="en-US" sz="4000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Arial Black" panose="020B0A04020102020204" pitchFamily="34" charset="0"/>
              </a:rPr>
              <a:t>2200032007- Y . Sai Bhargav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b="1" dirty="0">
              <a:latin typeface="Arial Black" panose="020B0A04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Arial Black" panose="020B0A04020102020204" pitchFamily="34" charset="0"/>
              </a:rPr>
              <a:t>2200033014- </a:t>
            </a:r>
            <a:r>
              <a:rPr lang="sv-SE" b="1" dirty="0">
                <a:latin typeface="Arial Black" panose="020B0A04020102020204" pitchFamily="34" charset="0"/>
              </a:rPr>
              <a:t>manoj Sriram Chandra Varma Patta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b="1" dirty="0">
              <a:latin typeface="Arial Black" panose="020B0A04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Arial Black" panose="020B0A04020102020204" pitchFamily="34" charset="0"/>
              </a:rPr>
              <a:t>2200031349-k. Ajay babu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507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401444" y="32705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834985"/>
            <a:ext cx="7477601" cy="41659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Reimagining Data Sharing: Prioritizing Privacy Above All Else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6319599" y="5334238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 today's interconnected world, the exchange of digital files is a part of our daily routine. But traditional data sharing methods may compromise our personal contact details. Let's explore a new approach to data sharing that prioritizes privacy.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6786086" y="7005757"/>
            <a:ext cx="2262426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2037993" y="3640098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Privacy by Design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556641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new approach to data sharing prioritizes privacy by using sophisticated encryption methods and never exposing personal data.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43932" y="3640098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Anonymous Sharing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743932" y="4556641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Anonymous sharing methods guarantee the confidentiality of personal data by separating the link between data and person.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49872" y="3640098"/>
            <a:ext cx="313336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Easy and Fast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449872" y="4209455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Privacy-first sharing platforms prioritize ease-of-use, enabling quick and intuitive file sharing for all.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7270F4-3AD0-2A1A-AB79-9EAC8A00B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88284" cy="253968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36142" y="1891030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New Approach to Data Sharing</a:t>
            </a:r>
            <a:endParaRPr lang="en-US" sz="437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755928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Concept of Privacy-First Sharing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801910" y="2477929"/>
            <a:ext cx="44410" cy="4995624"/>
          </a:xfrm>
          <a:prstGeom prst="roundRect">
            <a:avLst>
              <a:gd name="adj" fmla="val 225151"/>
            </a:avLst>
          </a:prstGeom>
          <a:solidFill>
            <a:srgbClr val="6D9121"/>
          </a:solidFill>
          <a:ln/>
        </p:spPr>
      </p:sp>
      <p:sp>
        <p:nvSpPr>
          <p:cNvPr id="7" name="Shape 3"/>
          <p:cNvSpPr/>
          <p:nvPr/>
        </p:nvSpPr>
        <p:spPr>
          <a:xfrm>
            <a:off x="5074027" y="2879229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6D9121"/>
          </a:solidFill>
          <a:ln/>
        </p:spPr>
      </p:sp>
      <p:sp>
        <p:nvSpPr>
          <p:cNvPr id="8" name="Shape 4"/>
          <p:cNvSpPr/>
          <p:nvPr/>
        </p:nvSpPr>
        <p:spPr>
          <a:xfrm>
            <a:off x="4574084" y="265152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7808"/>
          </a:solidFill>
          <a:ln w="13811">
            <a:solidFill>
              <a:srgbClr val="6D9121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735890" y="2693194"/>
            <a:ext cx="17633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6046113" y="2700099"/>
            <a:ext cx="508111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End-to-End Encryption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6046113" y="3180517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 is encrypted and decrypted only by the recipient for maximum privacy.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074027" y="4381560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6D9121"/>
          </a:solidFill>
          <a:ln/>
        </p:spPr>
      </p:sp>
      <p:sp>
        <p:nvSpPr>
          <p:cNvPr id="13" name="Shape 9"/>
          <p:cNvSpPr/>
          <p:nvPr/>
        </p:nvSpPr>
        <p:spPr>
          <a:xfrm>
            <a:off x="4574084" y="415385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7808"/>
          </a:solidFill>
          <a:ln w="13811">
            <a:solidFill>
              <a:srgbClr val="6D9121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656832" y="4195524"/>
            <a:ext cx="33432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6046113" y="4202430"/>
            <a:ext cx="442388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Anonymous Sharing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6046113" y="4682847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Privacy-first sharing platforms guarantee the anonymity of the sender and receiver of data.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5074027" y="6239292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6D9121"/>
          </a:solidFill>
          <a:ln/>
        </p:spPr>
      </p:sp>
      <p:sp>
        <p:nvSpPr>
          <p:cNvPr id="18" name="Shape 14"/>
          <p:cNvSpPr/>
          <p:nvPr/>
        </p:nvSpPr>
        <p:spPr>
          <a:xfrm>
            <a:off x="4574084" y="601158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7808"/>
          </a:solidFill>
          <a:ln w="13811">
            <a:solidFill>
              <a:srgbClr val="6D9121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4648260" y="6053257"/>
            <a:ext cx="35159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6046113" y="6060162"/>
            <a:ext cx="284487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Easy Sharing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6046113" y="6540579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Privacy-first sharing platforms provide easy and fast file sharing without sacrificing security.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072634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Features of a Privacy-First Sharing Platform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2905720"/>
            <a:ext cx="5166122" cy="2010370"/>
          </a:xfrm>
          <a:prstGeom prst="roundRect">
            <a:avLst>
              <a:gd name="adj" fmla="val 4974"/>
            </a:avLst>
          </a:prstGeom>
          <a:solidFill>
            <a:srgbClr val="547808"/>
          </a:solidFill>
          <a:ln w="13811">
            <a:solidFill>
              <a:srgbClr val="6D9121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73975" y="3141702"/>
            <a:ext cx="469415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Secure Account Creation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73975" y="3969306"/>
            <a:ext cx="46941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Authenticate your identity to create a secure account with multifactor authentication.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905720"/>
            <a:ext cx="5166122" cy="2010370"/>
          </a:xfrm>
          <a:prstGeom prst="roundRect">
            <a:avLst>
              <a:gd name="adj" fmla="val 4974"/>
            </a:avLst>
          </a:prstGeom>
          <a:solidFill>
            <a:srgbClr val="547808"/>
          </a:solidFill>
          <a:ln w="13811">
            <a:solidFill>
              <a:srgbClr val="6D912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62267" y="3141702"/>
            <a:ext cx="469415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Encrypted Data Storage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62267" y="3969306"/>
            <a:ext cx="46941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 remains encrypted for increased security and is only decrypted on the recipient's device.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037993" y="5138261"/>
            <a:ext cx="5166122" cy="2018586"/>
          </a:xfrm>
          <a:prstGeom prst="roundRect">
            <a:avLst>
              <a:gd name="adj" fmla="val 4953"/>
            </a:avLst>
          </a:prstGeom>
          <a:solidFill>
            <a:srgbClr val="547808"/>
          </a:solidFill>
          <a:ln w="13811">
            <a:solidFill>
              <a:srgbClr val="6D912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273975" y="5374243"/>
            <a:ext cx="469415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Intuitive User Interface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273975" y="6201847"/>
            <a:ext cx="46941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Easy to navigate, user-friendly interface for quick and simple data sharing.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5138261"/>
            <a:ext cx="5166122" cy="2018586"/>
          </a:xfrm>
          <a:prstGeom prst="roundRect">
            <a:avLst>
              <a:gd name="adj" fmla="val 4953"/>
            </a:avLst>
          </a:prstGeom>
          <a:solidFill>
            <a:srgbClr val="547808"/>
          </a:solidFill>
          <a:ln w="13811">
            <a:solidFill>
              <a:srgbClr val="6D9121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62267" y="5374243"/>
            <a:ext cx="46137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Multiple File Formats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62267" y="5854660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Support for a variety of file formats, including video, audio, and documents, for seamless sharing.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920353"/>
            <a:ext cx="10554414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Examples of Successful Privacy-First Sharing Solutions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3447812"/>
            <a:ext cx="3295888" cy="20369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5762387"/>
            <a:ext cx="243363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ProtonMail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6242804"/>
            <a:ext cx="32958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An encrypted email service that does not log IP addresses.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137" y="3447812"/>
            <a:ext cx="3296007" cy="20370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576250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Signal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6242923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An end-to-end encrypted messaging service with open-source code.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0" y="3447812"/>
            <a:ext cx="3296007" cy="20370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576250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Keybase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6242923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secure messaging and file sharing solution that uses public key cryptography.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990719"/>
            <a:ext cx="10554414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Future of Data Sharing and the Role of Privacy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037993" y="358068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7808"/>
          </a:solidFill>
          <a:ln w="13811">
            <a:solidFill>
              <a:srgbClr val="6D9121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199799" y="3622358"/>
            <a:ext cx="17633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2760107" y="3657005"/>
            <a:ext cx="44440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Future of Data Sharing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2760107" y="4484608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Privacy-first sharing will become the norm for individuals and businesses.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2760107" y="5328642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greater focus will be placed on privacy and data security in the design of new platforms.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2760107" y="6172676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More organizations will adopt privacy-first sharing as part of their approach to data sharing.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426285" y="358068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7808"/>
          </a:solidFill>
          <a:ln w="13811">
            <a:solidFill>
              <a:srgbClr val="6D9121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7509034" y="3622358"/>
            <a:ext cx="33432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8148399" y="3657005"/>
            <a:ext cx="424338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Role of Privacy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8148399" y="4137422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Privacy must be at the forefront of technological innovation.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8148399" y="4981456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Individuals and organizations will demand more control over their data.</a:t>
            </a: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8148399" y="5825490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Privacy is a fundamental human right and should be protected by law.</a:t>
            </a:r>
            <a:endParaRPr lang="en-US" sz="175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29</TotalTime>
  <Words>438</Words>
  <Application>Microsoft Office PowerPoint</Application>
  <PresentationFormat>Custom</PresentationFormat>
  <Paragraphs>70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 Black</vt:lpstr>
      <vt:lpstr>Blackadder ITC</vt:lpstr>
      <vt:lpstr>Cascadia Mono</vt:lpstr>
      <vt:lpstr>Century Gothic</vt:lpstr>
      <vt:lpstr>Syne</vt:lpstr>
      <vt:lpstr>Wingdings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Sai Bhargav</cp:lastModifiedBy>
  <cp:revision>2</cp:revision>
  <dcterms:created xsi:type="dcterms:W3CDTF">2024-02-02T18:50:02Z</dcterms:created>
  <dcterms:modified xsi:type="dcterms:W3CDTF">2024-02-02T19:20:27Z</dcterms:modified>
</cp:coreProperties>
</file>